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70" r:id="rId14"/>
    <p:sldId id="269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56FAA3-6050-40F8-AA20-5C6ACFE47AEC}" v="28" dt="2021-05-22T13:16:48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 raga" userId="6aa1f9481433fcb6" providerId="LiveId" clId="{7656FAA3-6050-40F8-AA20-5C6ACFE47AEC}"/>
    <pc:docChg chg="modSld modMainMaster">
      <pc:chgData name="rafa raga" userId="6aa1f9481433fcb6" providerId="LiveId" clId="{7656FAA3-6050-40F8-AA20-5C6ACFE47AEC}" dt="2021-05-22T13:16:48.580" v="46"/>
      <pc:docMkLst>
        <pc:docMk/>
      </pc:docMkLst>
      <pc:sldChg chg="modTransition">
        <pc:chgData name="rafa raga" userId="6aa1f9481433fcb6" providerId="LiveId" clId="{7656FAA3-6050-40F8-AA20-5C6ACFE47AEC}" dt="2021-05-22T13:13:04.271" v="21"/>
        <pc:sldMkLst>
          <pc:docMk/>
          <pc:sldMk cId="774932869" sldId="256"/>
        </pc:sldMkLst>
      </pc:sldChg>
      <pc:sldChg chg="modTransition">
        <pc:chgData name="rafa raga" userId="6aa1f9481433fcb6" providerId="LiveId" clId="{7656FAA3-6050-40F8-AA20-5C6ACFE47AEC}" dt="2021-05-22T13:13:04.271" v="21"/>
        <pc:sldMkLst>
          <pc:docMk/>
          <pc:sldMk cId="2337544085" sldId="257"/>
        </pc:sldMkLst>
      </pc:sldChg>
      <pc:sldChg chg="modTransition">
        <pc:chgData name="rafa raga" userId="6aa1f9481433fcb6" providerId="LiveId" clId="{7656FAA3-6050-40F8-AA20-5C6ACFE47AEC}" dt="2021-05-22T13:13:04.271" v="21"/>
        <pc:sldMkLst>
          <pc:docMk/>
          <pc:sldMk cId="3358189605" sldId="259"/>
        </pc:sldMkLst>
      </pc:sldChg>
      <pc:sldChg chg="modTransition">
        <pc:chgData name="rafa raga" userId="6aa1f9481433fcb6" providerId="LiveId" clId="{7656FAA3-6050-40F8-AA20-5C6ACFE47AEC}" dt="2021-05-22T13:13:04.271" v="21"/>
        <pc:sldMkLst>
          <pc:docMk/>
          <pc:sldMk cId="3064280312" sldId="260"/>
        </pc:sldMkLst>
      </pc:sldChg>
      <pc:sldChg chg="modTransition">
        <pc:chgData name="rafa raga" userId="6aa1f9481433fcb6" providerId="LiveId" clId="{7656FAA3-6050-40F8-AA20-5C6ACFE47AEC}" dt="2021-05-22T13:13:04.271" v="21"/>
        <pc:sldMkLst>
          <pc:docMk/>
          <pc:sldMk cId="318402403" sldId="261"/>
        </pc:sldMkLst>
      </pc:sldChg>
      <pc:sldChg chg="modTransition">
        <pc:chgData name="rafa raga" userId="6aa1f9481433fcb6" providerId="LiveId" clId="{7656FAA3-6050-40F8-AA20-5C6ACFE47AEC}" dt="2021-05-22T13:13:04.271" v="21"/>
        <pc:sldMkLst>
          <pc:docMk/>
          <pc:sldMk cId="3998147525" sldId="262"/>
        </pc:sldMkLst>
      </pc:sldChg>
      <pc:sldChg chg="modTransition">
        <pc:chgData name="rafa raga" userId="6aa1f9481433fcb6" providerId="LiveId" clId="{7656FAA3-6050-40F8-AA20-5C6ACFE47AEC}" dt="2021-05-22T13:13:04.271" v="21"/>
        <pc:sldMkLst>
          <pc:docMk/>
          <pc:sldMk cId="1245971775" sldId="263"/>
        </pc:sldMkLst>
      </pc:sldChg>
      <pc:sldChg chg="modTransition">
        <pc:chgData name="rafa raga" userId="6aa1f9481433fcb6" providerId="LiveId" clId="{7656FAA3-6050-40F8-AA20-5C6ACFE47AEC}" dt="2021-05-22T13:13:04.271" v="21"/>
        <pc:sldMkLst>
          <pc:docMk/>
          <pc:sldMk cId="190878925" sldId="264"/>
        </pc:sldMkLst>
      </pc:sldChg>
      <pc:sldChg chg="modTransition">
        <pc:chgData name="rafa raga" userId="6aa1f9481433fcb6" providerId="LiveId" clId="{7656FAA3-6050-40F8-AA20-5C6ACFE47AEC}" dt="2021-05-22T13:13:04.271" v="21"/>
        <pc:sldMkLst>
          <pc:docMk/>
          <pc:sldMk cId="1133275238" sldId="265"/>
        </pc:sldMkLst>
      </pc:sldChg>
      <pc:sldChg chg="modSp mod modTransition">
        <pc:chgData name="rafa raga" userId="6aa1f9481433fcb6" providerId="LiveId" clId="{7656FAA3-6050-40F8-AA20-5C6ACFE47AEC}" dt="2021-05-22T13:13:04.271" v="21"/>
        <pc:sldMkLst>
          <pc:docMk/>
          <pc:sldMk cId="1191125113" sldId="266"/>
        </pc:sldMkLst>
        <pc:spChg chg="mod">
          <ac:chgData name="rafa raga" userId="6aa1f9481433fcb6" providerId="LiveId" clId="{7656FAA3-6050-40F8-AA20-5C6ACFE47AEC}" dt="2021-05-22T13:02:44.425" v="18" actId="20577"/>
          <ac:spMkLst>
            <pc:docMk/>
            <pc:sldMk cId="1191125113" sldId="266"/>
            <ac:spMk id="14" creationId="{DA448EAC-C677-4E57-86C4-4FC1C73D50F3}"/>
          </ac:spMkLst>
        </pc:spChg>
      </pc:sldChg>
      <pc:sldChg chg="modTransition">
        <pc:chgData name="rafa raga" userId="6aa1f9481433fcb6" providerId="LiveId" clId="{7656FAA3-6050-40F8-AA20-5C6ACFE47AEC}" dt="2021-05-22T13:13:04.271" v="21"/>
        <pc:sldMkLst>
          <pc:docMk/>
          <pc:sldMk cId="3633681148" sldId="267"/>
        </pc:sldMkLst>
      </pc:sldChg>
      <pc:sldChg chg="modTransition">
        <pc:chgData name="rafa raga" userId="6aa1f9481433fcb6" providerId="LiveId" clId="{7656FAA3-6050-40F8-AA20-5C6ACFE47AEC}" dt="2021-05-22T13:13:04.271" v="21"/>
        <pc:sldMkLst>
          <pc:docMk/>
          <pc:sldMk cId="1686839225" sldId="268"/>
        </pc:sldMkLst>
      </pc:sldChg>
      <pc:sldChg chg="modTransition">
        <pc:chgData name="rafa raga" userId="6aa1f9481433fcb6" providerId="LiveId" clId="{7656FAA3-6050-40F8-AA20-5C6ACFE47AEC}" dt="2021-05-22T13:13:04.271" v="21"/>
        <pc:sldMkLst>
          <pc:docMk/>
          <pc:sldMk cId="596564532" sldId="269"/>
        </pc:sldMkLst>
      </pc:sldChg>
      <pc:sldChg chg="addSp modSp modTransition modAnim">
        <pc:chgData name="rafa raga" userId="6aa1f9481433fcb6" providerId="LiveId" clId="{7656FAA3-6050-40F8-AA20-5C6ACFE47AEC}" dt="2021-05-22T13:15:28.188" v="38"/>
        <pc:sldMkLst>
          <pc:docMk/>
          <pc:sldMk cId="1440074918" sldId="270"/>
        </pc:sldMkLst>
        <pc:spChg chg="add mod">
          <ac:chgData name="rafa raga" userId="6aa1f9481433fcb6" providerId="LiveId" clId="{7656FAA3-6050-40F8-AA20-5C6ACFE47AEC}" dt="2021-05-22T13:14:39.886" v="33" actId="571"/>
          <ac:spMkLst>
            <pc:docMk/>
            <pc:sldMk cId="1440074918" sldId="270"/>
            <ac:spMk id="17" creationId="{3376634B-AE23-4B82-92B2-D4F4E4CD99D5}"/>
          </ac:spMkLst>
        </pc:spChg>
      </pc:sldChg>
      <pc:sldChg chg="modTransition modAnim">
        <pc:chgData name="rafa raga" userId="6aa1f9481433fcb6" providerId="LiveId" clId="{7656FAA3-6050-40F8-AA20-5C6ACFE47AEC}" dt="2021-05-22T13:16:48.580" v="46"/>
        <pc:sldMkLst>
          <pc:docMk/>
          <pc:sldMk cId="2277031642" sldId="271"/>
        </pc:sldMkLst>
      </pc:sldChg>
      <pc:sldChg chg="modTransition">
        <pc:chgData name="rafa raga" userId="6aa1f9481433fcb6" providerId="LiveId" clId="{7656FAA3-6050-40F8-AA20-5C6ACFE47AEC}" dt="2021-05-22T13:13:04.271" v="21"/>
        <pc:sldMkLst>
          <pc:docMk/>
          <pc:sldMk cId="2338852271" sldId="272"/>
        </pc:sldMkLst>
      </pc:sldChg>
      <pc:sldChg chg="modTransition">
        <pc:chgData name="rafa raga" userId="6aa1f9481433fcb6" providerId="LiveId" clId="{7656FAA3-6050-40F8-AA20-5C6ACFE47AEC}" dt="2021-05-22T13:13:04.271" v="21"/>
        <pc:sldMkLst>
          <pc:docMk/>
          <pc:sldMk cId="134438752" sldId="273"/>
        </pc:sldMkLst>
      </pc:sldChg>
      <pc:sldChg chg="modTransition">
        <pc:chgData name="rafa raga" userId="6aa1f9481433fcb6" providerId="LiveId" clId="{7656FAA3-6050-40F8-AA20-5C6ACFE47AEC}" dt="2021-05-22T13:13:04.271" v="21"/>
        <pc:sldMkLst>
          <pc:docMk/>
          <pc:sldMk cId="3328723246" sldId="274"/>
        </pc:sldMkLst>
      </pc:sldChg>
      <pc:sldChg chg="modTransition">
        <pc:chgData name="rafa raga" userId="6aa1f9481433fcb6" providerId="LiveId" clId="{7656FAA3-6050-40F8-AA20-5C6ACFE47AEC}" dt="2021-05-22T13:13:04.271" v="21"/>
        <pc:sldMkLst>
          <pc:docMk/>
          <pc:sldMk cId="731819353" sldId="275"/>
        </pc:sldMkLst>
      </pc:sldChg>
      <pc:sldMasterChg chg="modTransition modSldLayout">
        <pc:chgData name="rafa raga" userId="6aa1f9481433fcb6" providerId="LiveId" clId="{7656FAA3-6050-40F8-AA20-5C6ACFE47AEC}" dt="2021-05-22T13:13:04.271" v="21"/>
        <pc:sldMasterMkLst>
          <pc:docMk/>
          <pc:sldMasterMk cId="0" sldId="2147483648"/>
        </pc:sldMasterMkLst>
        <pc:sldLayoutChg chg="modTransition">
          <pc:chgData name="rafa raga" userId="6aa1f9481433fcb6" providerId="LiveId" clId="{7656FAA3-6050-40F8-AA20-5C6ACFE47AEC}" dt="2021-05-22T13:13:04.271" v="21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rafa raga" userId="6aa1f9481433fcb6" providerId="LiveId" clId="{7656FAA3-6050-40F8-AA20-5C6ACFE47AEC}" dt="2021-05-22T13:13:04.271" v="21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rafa raga" userId="6aa1f9481433fcb6" providerId="LiveId" clId="{7656FAA3-6050-40F8-AA20-5C6ACFE47AEC}" dt="2021-05-22T13:13:04.271" v="21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rafa raga" userId="6aa1f9481433fcb6" providerId="LiveId" clId="{7656FAA3-6050-40F8-AA20-5C6ACFE47AEC}" dt="2021-05-22T13:13:04.271" v="21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rafa raga" userId="6aa1f9481433fcb6" providerId="LiveId" clId="{7656FAA3-6050-40F8-AA20-5C6ACFE47AEC}" dt="2021-05-22T13:13:04.271" v="21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rafa raga" userId="6aa1f9481433fcb6" providerId="LiveId" clId="{7656FAA3-6050-40F8-AA20-5C6ACFE47AEC}" dt="2021-05-22T13:13:04.271" v="21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rafa raga" userId="6aa1f9481433fcb6" providerId="LiveId" clId="{7656FAA3-6050-40F8-AA20-5C6ACFE47AEC}" dt="2021-05-22T13:13:04.271" v="21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rafa raga" userId="6aa1f9481433fcb6" providerId="LiveId" clId="{7656FAA3-6050-40F8-AA20-5C6ACFE47AEC}" dt="2021-05-22T13:13:04.271" v="21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rafa raga" userId="6aa1f9481433fcb6" providerId="LiveId" clId="{7656FAA3-6050-40F8-AA20-5C6ACFE47AEC}" dt="2021-05-22T13:13:04.271" v="21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rafa raga" userId="6aa1f9481433fcb6" providerId="LiveId" clId="{7656FAA3-6050-40F8-AA20-5C6ACFE47AEC}" dt="2021-05-22T13:13:04.271" v="21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rafa raga" userId="6aa1f9481433fcb6" providerId="LiveId" clId="{7656FAA3-6050-40F8-AA20-5C6ACFE47AEC}" dt="2021-05-22T13:13:04.271" v="21"/>
          <pc:sldLayoutMkLst>
            <pc:docMk/>
            <pc:sldMasterMk cId="0" sldId="2147483648"/>
            <pc:sldLayoutMk cId="0" sldId="2147483659"/>
          </pc:sldLayoutMkLst>
        </pc:sldLayoutChg>
        <pc:sldLayoutChg chg="modTransition">
          <pc:chgData name="rafa raga" userId="6aa1f9481433fcb6" providerId="LiveId" clId="{7656FAA3-6050-40F8-AA20-5C6ACFE47AEC}" dt="2021-05-22T13:13:04.271" v="21"/>
          <pc:sldLayoutMkLst>
            <pc:docMk/>
            <pc:sldMasterMk cId="0" sldId="2147483648"/>
            <pc:sldLayoutMk cId="0" sldId="2147483661"/>
          </pc:sldLayoutMkLst>
        </pc:sldLayoutChg>
        <pc:sldLayoutChg chg="modTransition">
          <pc:chgData name="rafa raga" userId="6aa1f9481433fcb6" providerId="LiveId" clId="{7656FAA3-6050-40F8-AA20-5C6ACFE47AEC}" dt="2021-05-22T13:13:04.271" v="21"/>
          <pc:sldLayoutMkLst>
            <pc:docMk/>
            <pc:sldMasterMk cId="0" sldId="2147483648"/>
            <pc:sldLayoutMk cId="0" sldId="2147483663"/>
          </pc:sldLayoutMkLst>
        </pc:sldLayoutChg>
        <pc:sldLayoutChg chg="modTransition">
          <pc:chgData name="rafa raga" userId="6aa1f9481433fcb6" providerId="LiveId" clId="{7656FAA3-6050-40F8-AA20-5C6ACFE47AEC}" dt="2021-05-22T13:13:04.271" v="21"/>
          <pc:sldLayoutMkLst>
            <pc:docMk/>
            <pc:sldMasterMk cId="0" sldId="2147483648"/>
            <pc:sldLayoutMk cId="0" sldId="2147483666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5/22/2021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dieetu.000webhostapp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Comida encima de una mesa&#10;&#10;Descripción generada automáticamente con confianza baja">
            <a:extLst>
              <a:ext uri="{FF2B5EF4-FFF2-40B4-BE49-F238E27FC236}">
                <a16:creationId xmlns:a16="http://schemas.microsoft.com/office/drawing/2014/main" id="{8D158270-0959-44C5-BCB3-839CE8B009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60271180-3CF4-41A5-9B99-77BA1E8B8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929453"/>
          </a:xfrm>
        </p:spPr>
        <p:txBody>
          <a:bodyPr>
            <a:normAutofit/>
          </a:bodyPr>
          <a:lstStyle/>
          <a:p>
            <a:r>
              <a:rPr lang="es-ES" sz="2800" dirty="0"/>
              <a:t>La alimentación adaptada y saludable ha llegado.</a:t>
            </a:r>
          </a:p>
        </p:txBody>
      </p:sp>
      <p:pic>
        <p:nvPicPr>
          <p:cNvPr id="12" name="Imagen 11" descr="Imagen que contiene dibujo, señal, reloj&#10;&#10;Descripción generada automáticamente">
            <a:extLst>
              <a:ext uri="{FF2B5EF4-FFF2-40B4-BE49-F238E27FC236}">
                <a16:creationId xmlns:a16="http://schemas.microsoft.com/office/drawing/2014/main" id="{43AC18E8-63C5-4F3D-A755-C3CA210E5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50" y="2921266"/>
            <a:ext cx="8377981" cy="276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328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4E60D395-BC9D-4BD6-8FBC-85326AEB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s-ES" dirty="0">
                <a:solidFill>
                  <a:srgbClr val="FFFFFF"/>
                </a:solidFill>
              </a:rPr>
              <a:t>DIAGRAMA UML</a:t>
            </a:r>
          </a:p>
        </p:txBody>
      </p:sp>
      <p:pic>
        <p:nvPicPr>
          <p:cNvPr id="10" name="Marcador de contenido 9" descr="Diagrama&#10;&#10;Descripción generada automáticamente">
            <a:extLst>
              <a:ext uri="{FF2B5EF4-FFF2-40B4-BE49-F238E27FC236}">
                <a16:creationId xmlns:a16="http://schemas.microsoft.com/office/drawing/2014/main" id="{5E677976-B622-43D8-9F35-FEFF87DE9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09" y="142095"/>
            <a:ext cx="5735691" cy="657381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A448EAC-C677-4E57-86C4-4FC1C73D5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749" y="2024743"/>
            <a:ext cx="3575737" cy="4016619"/>
          </a:xfrm>
        </p:spPr>
        <p:txBody>
          <a:bodyPr>
            <a:normAutofit/>
          </a:bodyPr>
          <a:lstStyle/>
          <a:p>
            <a:r>
              <a:rPr lang="es-ES" sz="1600" dirty="0">
                <a:solidFill>
                  <a:srgbClr val="FFFFFF"/>
                </a:solidFill>
              </a:rPr>
              <a:t>Después de hacer el </a:t>
            </a:r>
            <a:r>
              <a:rPr lang="es-ES" sz="1600" b="1" dirty="0">
                <a:solidFill>
                  <a:srgbClr val="FFFFFF"/>
                </a:solidFill>
              </a:rPr>
              <a:t>diagrama UML, </a:t>
            </a:r>
            <a:r>
              <a:rPr lang="es-ES" sz="1600" dirty="0">
                <a:solidFill>
                  <a:srgbClr val="FFFFFF"/>
                </a:solidFill>
              </a:rPr>
              <a:t>este</a:t>
            </a:r>
            <a:r>
              <a:rPr lang="es-ES" sz="1600" b="1" dirty="0">
                <a:solidFill>
                  <a:srgbClr val="FFFFFF"/>
                </a:solidFill>
              </a:rPr>
              <a:t> </a:t>
            </a:r>
            <a:r>
              <a:rPr lang="es-ES" sz="1600" dirty="0">
                <a:solidFill>
                  <a:srgbClr val="FFFFFF"/>
                </a:solidFill>
              </a:rPr>
              <a:t>sufrió varios cambios debido a los cambios que iba sufriendo la aplicación y la base de datos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1125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4378C05C-2DDB-4A53-AE47-CC1887C05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5556" b="1"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16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7B45CA-F7A5-42E8-8608-06ACC2502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</p:spPr>
        <p:txBody>
          <a:bodyPr>
            <a:normAutofit/>
          </a:bodyPr>
          <a:lstStyle/>
          <a:p>
            <a:r>
              <a:rPr lang="es-ES" dirty="0"/>
              <a:t>BASE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0BB456-60D3-4C8D-A716-339ABB184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</p:spPr>
        <p:txBody>
          <a:bodyPr>
            <a:normAutofit/>
          </a:bodyPr>
          <a:lstStyle/>
          <a:p>
            <a:r>
              <a:rPr lang="es-ES" dirty="0"/>
              <a:t>Nuestra base de datos, principalmente, se centra en almacenar datos de usuarios, las dietas y los alimentos que pueden cargar los clientes en sus dietas.</a:t>
            </a:r>
          </a:p>
        </p:txBody>
      </p:sp>
    </p:spTree>
    <p:extLst>
      <p:ext uri="{BB962C8B-B14F-4D97-AF65-F5344CB8AC3E}">
        <p14:creationId xmlns:p14="http://schemas.microsoft.com/office/powerpoint/2010/main" val="16868392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EA99AA-CCCF-4466-8537-A80734F3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0"/>
            <a:ext cx="3575737" cy="19621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MODELO ENTIDAD-RELACIÓN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13AE32B-CFEF-4A4E-AC11-B243BF2CA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Este </a:t>
            </a:r>
            <a:r>
              <a:rPr lang="en-US" sz="1600" b="1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Modelo</a:t>
            </a:r>
            <a:r>
              <a:rPr lang="en-US" sz="16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Entidad-Relación</a:t>
            </a:r>
            <a:r>
              <a:rPr lang="en-US" sz="16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es el que </a:t>
            </a:r>
            <a:r>
              <a:rPr lang="en-US" sz="16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planteamos</a:t>
            </a:r>
            <a:r>
              <a:rPr lang="en-US" sz="1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6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cara</a:t>
            </a:r>
            <a:r>
              <a:rPr lang="en-US" sz="1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 la base de </a:t>
            </a:r>
            <a:r>
              <a:rPr lang="en-US" sz="16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datos</a:t>
            </a:r>
            <a:r>
              <a:rPr lang="en-US" sz="1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6" name="Imagen 5" descr="Tabla&#10;&#10;Descripción generada automáticamente">
            <a:extLst>
              <a:ext uri="{FF2B5EF4-FFF2-40B4-BE49-F238E27FC236}">
                <a16:creationId xmlns:a16="http://schemas.microsoft.com/office/drawing/2014/main" id="{823798ED-7A72-4D15-971A-F4598AF49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980" y="381000"/>
            <a:ext cx="5686619" cy="5457824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336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11114F18-D12D-43C6-895F-5BA92C290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p14="http://schemas.microsoft.com/office/powerpoint/2010/main" xmlns:a14="http://schemas.microsoft.com/office/drawing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ounded Rectangle 16">
            <a:extLst>
              <a:ext uri="{FF2B5EF4-FFF2-40B4-BE49-F238E27FC236}">
                <a16:creationId xmlns:a16="http://schemas.microsoft.com/office/drawing/2014/main" id="{C047760E-E06B-4B4A-B5B2-04642663B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459" y="643464"/>
            <a:ext cx="3531576" cy="3599352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6">
            <a:extLst>
              <a:ext uri="{FF2B5EF4-FFF2-40B4-BE49-F238E27FC236}">
                <a16:creationId xmlns:a16="http://schemas.microsoft.com/office/drawing/2014/main" id="{DBF0004D-E6DF-4732-8869-1F57DEC79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48" y="643464"/>
            <a:ext cx="3531576" cy="3599352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16">
            <a:extLst>
              <a:ext uri="{FF2B5EF4-FFF2-40B4-BE49-F238E27FC236}">
                <a16:creationId xmlns:a16="http://schemas.microsoft.com/office/drawing/2014/main" id="{B300EC78-2011-4A4E-9292-F8741539B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0344" y="643464"/>
            <a:ext cx="3531576" cy="3599352"/>
          </a:xfrm>
          <a:prstGeom prst="roundRect">
            <a:avLst>
              <a:gd name="adj" fmla="val 4219"/>
            </a:avLst>
          </a:prstGeom>
          <a:solidFill>
            <a:srgbClr val="FFFFFF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5242E75-303D-45DA-8B6D-27775E42B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VENTAJAS DE LA APLICACIÓN</a:t>
            </a:r>
          </a:p>
        </p:txBody>
      </p:sp>
      <p:pic>
        <p:nvPicPr>
          <p:cNvPr id="5" name="Imagen 4" descr="Imagen que contiene persona, interior, mujer, hombre&#10;&#10;Descripción generada automáticamente">
            <a:extLst>
              <a:ext uri="{FF2B5EF4-FFF2-40B4-BE49-F238E27FC236}">
                <a16:creationId xmlns:a16="http://schemas.microsoft.com/office/drawing/2014/main" id="{89CEFEDD-FCA2-46CE-9CCF-F5B1EF70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68" y="828916"/>
            <a:ext cx="3200400" cy="2136267"/>
          </a:xfrm>
          <a:prstGeom prst="rect">
            <a:avLst/>
          </a:prstGeom>
        </p:spPr>
      </p:pic>
      <p:pic>
        <p:nvPicPr>
          <p:cNvPr id="8" name="Imagen 7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903BEF27-F2C2-4012-A9AC-733BD782E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707" y="828916"/>
            <a:ext cx="3200400" cy="2136267"/>
          </a:xfrm>
          <a:prstGeom prst="rect">
            <a:avLst/>
          </a:prstGeom>
        </p:spPr>
      </p:pic>
      <p:pic>
        <p:nvPicPr>
          <p:cNvPr id="11" name="Imagen 10" descr="Persona preparando comida en una tienda&#10;&#10;Descripción generada automáticamente">
            <a:extLst>
              <a:ext uri="{FF2B5EF4-FFF2-40B4-BE49-F238E27FC236}">
                <a16:creationId xmlns:a16="http://schemas.microsoft.com/office/drawing/2014/main" id="{99997938-6FAB-4016-B353-46E78342C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932" y="828916"/>
            <a:ext cx="3200400" cy="2049979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D12D488-0099-4272-838D-B0A516924515}"/>
              </a:ext>
            </a:extLst>
          </p:cNvPr>
          <p:cNvSpPr txBox="1">
            <a:spLocks/>
          </p:cNvSpPr>
          <p:nvPr/>
        </p:nvSpPr>
        <p:spPr>
          <a:xfrm>
            <a:off x="4802494" y="2716699"/>
            <a:ext cx="2824383" cy="162017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/>
                </a:solidFill>
              </a:rPr>
              <a:t>Sencilla y fácil de usar.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1C0CCDE2-9512-41C4-A43C-B5F6F4B5A4DB}"/>
              </a:ext>
            </a:extLst>
          </p:cNvPr>
          <p:cNvSpPr txBox="1">
            <a:spLocks/>
          </p:cNvSpPr>
          <p:nvPr/>
        </p:nvSpPr>
        <p:spPr>
          <a:xfrm>
            <a:off x="8436535" y="2525751"/>
            <a:ext cx="3553263" cy="162017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/>
                </a:solidFill>
              </a:rPr>
              <a:t>Personalizada.</a:t>
            </a: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685FFFD1-CD00-453D-8645-F108638A4D52}"/>
              </a:ext>
            </a:extLst>
          </p:cNvPr>
          <p:cNvSpPr txBox="1">
            <a:spLocks/>
          </p:cNvSpPr>
          <p:nvPr/>
        </p:nvSpPr>
        <p:spPr>
          <a:xfrm>
            <a:off x="966556" y="2678994"/>
            <a:ext cx="2824383" cy="162017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/>
                </a:solidFill>
              </a:rPr>
              <a:t>Dirigida a un público muy amplio.</a:t>
            </a:r>
          </a:p>
        </p:txBody>
      </p:sp>
    </p:spTree>
    <p:extLst>
      <p:ext uri="{BB962C8B-B14F-4D97-AF65-F5344CB8AC3E}">
        <p14:creationId xmlns:p14="http://schemas.microsoft.com/office/powerpoint/2010/main" val="14400749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59C851-6824-4975-A4CB-A757374B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265" y="1797283"/>
            <a:ext cx="3211392" cy="13912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TRÍPTICO</a:t>
            </a:r>
            <a:endParaRPr lang="en-US" sz="540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674F1F8-962D-4FF5-B378-D9D2FFDFD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896681"/>
            <a:ext cx="12188952" cy="1961319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01CDB4-05E2-481A-9165-2455B6FE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14">
            <a:extLst>
              <a:ext uri="{FF2B5EF4-FFF2-40B4-BE49-F238E27FC236}">
                <a16:creationId xmlns:a16="http://schemas.microsoft.com/office/drawing/2014/main" id="{93C43E0F-EC0A-4928-BA40-42313C09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nterfaz de usuario gráfica, Aplicación&#10;&#10;Descripción generada automáticamente">
            <a:hlinkClick r:id="rId2"/>
            <a:extLst>
              <a:ext uri="{FF2B5EF4-FFF2-40B4-BE49-F238E27FC236}">
                <a16:creationId xmlns:a16="http://schemas.microsoft.com/office/drawing/2014/main" id="{F9D15E14-C748-41F4-8E79-BDBF57CAA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857" y="4524"/>
            <a:ext cx="7552943" cy="685347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9F86277-D9F1-4DB2-961C-6CDAFF6FAF7F}"/>
              </a:ext>
            </a:extLst>
          </p:cNvPr>
          <p:cNvSpPr txBox="1"/>
          <p:nvPr/>
        </p:nvSpPr>
        <p:spPr>
          <a:xfrm>
            <a:off x="314326" y="5323562"/>
            <a:ext cx="368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Tríptico de presentación del proyecto.</a:t>
            </a:r>
          </a:p>
        </p:txBody>
      </p:sp>
    </p:spTree>
    <p:extLst>
      <p:ext uri="{BB962C8B-B14F-4D97-AF65-F5344CB8AC3E}">
        <p14:creationId xmlns:p14="http://schemas.microsoft.com/office/powerpoint/2010/main" val="596564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909077-3844-4D78-8BED-4282AF20D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USADAS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0AD34D4E-68FE-4871-AFB7-50E92FBD0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99" y="2601686"/>
            <a:ext cx="1915886" cy="1915886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881D4821-663E-40CC-9C3A-1E7D31DD4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333" y="2601684"/>
            <a:ext cx="1915887" cy="1915887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6707DF3D-21CC-455C-815C-6DA9AF8F4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995" y="2601686"/>
            <a:ext cx="1915886" cy="1915886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9066032E-4617-41AB-AA90-C601FF766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165" y="2838407"/>
            <a:ext cx="1915885" cy="1679164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E21A8ED4-5ECC-4E7D-A038-A203BD877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8000" y="2671819"/>
            <a:ext cx="2149571" cy="2012339"/>
          </a:xfrm>
          <a:prstGeom prst="rect">
            <a:avLst/>
          </a:prstGeom>
        </p:spPr>
      </p:pic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E82D569C-CA61-4460-A67A-51DC5347DD56}"/>
              </a:ext>
            </a:extLst>
          </p:cNvPr>
          <p:cNvSpPr txBox="1">
            <a:spLocks/>
          </p:cNvSpPr>
          <p:nvPr/>
        </p:nvSpPr>
        <p:spPr>
          <a:xfrm>
            <a:off x="2569357" y="4428746"/>
            <a:ext cx="2251059" cy="120671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SQL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200BE6F7-1DD1-4CFD-B9F7-6806D65D5787}"/>
              </a:ext>
            </a:extLst>
          </p:cNvPr>
          <p:cNvSpPr txBox="1">
            <a:spLocks/>
          </p:cNvSpPr>
          <p:nvPr/>
        </p:nvSpPr>
        <p:spPr>
          <a:xfrm>
            <a:off x="7773333" y="4438740"/>
            <a:ext cx="2251059" cy="120671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C#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90579309-7245-4179-9C28-662A976DE336}"/>
              </a:ext>
            </a:extLst>
          </p:cNvPr>
          <p:cNvSpPr txBox="1">
            <a:spLocks/>
          </p:cNvSpPr>
          <p:nvPr/>
        </p:nvSpPr>
        <p:spPr>
          <a:xfrm>
            <a:off x="373453" y="4836558"/>
            <a:ext cx="2251059" cy="120671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HTML</a:t>
            </a:r>
          </a:p>
          <a:p>
            <a:r>
              <a:rPr lang="es-ES" dirty="0"/>
              <a:t>CSS</a:t>
            </a:r>
          </a:p>
          <a:p>
            <a:r>
              <a:rPr lang="es-ES" dirty="0"/>
              <a:t>JS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63782D5B-B8D5-4801-ABA0-81B911E3526B}"/>
              </a:ext>
            </a:extLst>
          </p:cNvPr>
          <p:cNvSpPr txBox="1">
            <a:spLocks/>
          </p:cNvSpPr>
          <p:nvPr/>
        </p:nvSpPr>
        <p:spPr>
          <a:xfrm>
            <a:off x="9914083" y="4428747"/>
            <a:ext cx="2251059" cy="120671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Diagrama UML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F06EEACA-770C-4A25-A71F-978BD5227C69}"/>
              </a:ext>
            </a:extLst>
          </p:cNvPr>
          <p:cNvSpPr txBox="1">
            <a:spLocks/>
          </p:cNvSpPr>
          <p:nvPr/>
        </p:nvSpPr>
        <p:spPr>
          <a:xfrm>
            <a:off x="5086394" y="4438740"/>
            <a:ext cx="2251059" cy="120671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Modelo E-R</a:t>
            </a:r>
          </a:p>
        </p:txBody>
      </p:sp>
    </p:spTree>
    <p:extLst>
      <p:ext uri="{BB962C8B-B14F-4D97-AF65-F5344CB8AC3E}">
        <p14:creationId xmlns:p14="http://schemas.microsoft.com/office/powerpoint/2010/main" val="22770316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Marcador de contenido 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9441879D-4C8C-4D60-AEF4-081F8ED86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9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05976D-07FC-48EA-96D4-955F0DE65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ADVERSIDADES ENCONTRADAS</a:t>
            </a:r>
          </a:p>
        </p:txBody>
      </p:sp>
    </p:spTree>
    <p:extLst>
      <p:ext uri="{BB962C8B-B14F-4D97-AF65-F5344CB8AC3E}">
        <p14:creationId xmlns:p14="http://schemas.microsoft.com/office/powerpoint/2010/main" val="23388522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Marcador de contenido 4" descr="Un grupo de personas sentadas en el piso&#10;&#10;Descripción generada automáticamente con confianza baja">
            <a:extLst>
              <a:ext uri="{FF2B5EF4-FFF2-40B4-BE49-F238E27FC236}">
                <a16:creationId xmlns:a16="http://schemas.microsoft.com/office/drawing/2014/main" id="{B291ACFC-0A0D-41B0-9BD1-B72D7276E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585" b="19209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89715D-A73B-42D5-A67B-C98ACDC66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RESOLUCIÓN DE PROBLEMAS</a:t>
            </a:r>
          </a:p>
        </p:txBody>
      </p:sp>
    </p:spTree>
    <p:extLst>
      <p:ext uri="{BB962C8B-B14F-4D97-AF65-F5344CB8AC3E}">
        <p14:creationId xmlns:p14="http://schemas.microsoft.com/office/powerpoint/2010/main" val="1344387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Una persona en frente de una computadora&#10;&#10;Descripción generada automáticamente con confianza baja">
            <a:extLst>
              <a:ext uri="{FF2B5EF4-FFF2-40B4-BE49-F238E27FC236}">
                <a16:creationId xmlns:a16="http://schemas.microsoft.com/office/drawing/2014/main" id="{7F13C5D7-FB32-46DD-A8A2-E8E64102A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t="5636" b="10094"/>
          <a:stretch/>
        </p:blipFill>
        <p:spPr>
          <a:xfrm>
            <a:off x="20" y="-3175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F4DA3A-05D9-4AC2-835B-CA742CC2A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900" y="4626429"/>
            <a:ext cx="6886199" cy="18696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FUTUROS SPRINTS</a:t>
            </a:r>
          </a:p>
        </p:txBody>
      </p:sp>
    </p:spTree>
    <p:extLst>
      <p:ext uri="{BB962C8B-B14F-4D97-AF65-F5344CB8AC3E}">
        <p14:creationId xmlns:p14="http://schemas.microsoft.com/office/powerpoint/2010/main" val="33287232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Patrón de fondo&#10;&#10;Descripción generada automáticamente">
            <a:extLst>
              <a:ext uri="{FF2B5EF4-FFF2-40B4-BE49-F238E27FC236}">
                <a16:creationId xmlns:a16="http://schemas.microsoft.com/office/drawing/2014/main" id="{737E1249-F6C6-46A0-B687-5127C8FFD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t="22499" b="2501"/>
          <a:stretch/>
        </p:blipFill>
        <p:spPr>
          <a:xfrm>
            <a:off x="20" y="-3175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886171F-C0DC-4E09-984D-A5104712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2001" y="-396437"/>
            <a:ext cx="4471799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GRACIAS POR VUESTRA ATENCIÓN</a:t>
            </a:r>
          </a:p>
        </p:txBody>
      </p:sp>
    </p:spTree>
    <p:extLst>
      <p:ext uri="{BB962C8B-B14F-4D97-AF65-F5344CB8AC3E}">
        <p14:creationId xmlns:p14="http://schemas.microsoft.com/office/powerpoint/2010/main" val="7318193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3D7F2-9064-45E2-BAF3-74B65C43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/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AE5A53-6AB8-4CE1-9166-AFCAC7D7D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Inicio del proyecto.</a:t>
            </a:r>
          </a:p>
          <a:p>
            <a:r>
              <a:rPr lang="es-ES" dirty="0"/>
              <a:t>Forma en la que nos hemos organizado. </a:t>
            </a:r>
          </a:p>
          <a:p>
            <a:r>
              <a:rPr lang="es-ES" dirty="0" err="1"/>
              <a:t>Mock</a:t>
            </a:r>
            <a:r>
              <a:rPr lang="es-ES" dirty="0"/>
              <a:t> up.</a:t>
            </a:r>
          </a:p>
          <a:p>
            <a:r>
              <a:rPr lang="es-ES" dirty="0"/>
              <a:t>El logo. </a:t>
            </a:r>
          </a:p>
          <a:p>
            <a:r>
              <a:rPr lang="es-ES" dirty="0"/>
              <a:t>Nombre de la aplicación.</a:t>
            </a:r>
          </a:p>
          <a:p>
            <a:r>
              <a:rPr lang="es-ES" dirty="0"/>
              <a:t>Diagrama UML.</a:t>
            </a:r>
          </a:p>
          <a:p>
            <a:r>
              <a:rPr lang="es-ES" dirty="0"/>
              <a:t>Modelo entidad-relación.</a:t>
            </a:r>
          </a:p>
          <a:p>
            <a:r>
              <a:rPr lang="es-ES" dirty="0"/>
              <a:t>La Base de Datos. </a:t>
            </a:r>
          </a:p>
          <a:p>
            <a:r>
              <a:rPr lang="es-ES" dirty="0"/>
              <a:t>El tríptico.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9AB4725-F514-4B69-8E7B-1066F2ACC474}"/>
              </a:ext>
            </a:extLst>
          </p:cNvPr>
          <p:cNvSpPr txBox="1">
            <a:spLocks/>
          </p:cNvSpPr>
          <p:nvPr/>
        </p:nvSpPr>
        <p:spPr>
          <a:xfrm>
            <a:off x="5978541" y="1806686"/>
            <a:ext cx="4613259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Ventajas de la aplicación. </a:t>
            </a:r>
          </a:p>
          <a:p>
            <a:r>
              <a:rPr lang="es-ES" dirty="0"/>
              <a:t>El sitio WEB</a:t>
            </a:r>
          </a:p>
          <a:p>
            <a:r>
              <a:rPr lang="es-ES" dirty="0"/>
              <a:t>Vista de la aplicación.</a:t>
            </a:r>
          </a:p>
          <a:p>
            <a:r>
              <a:rPr lang="es-ES" dirty="0"/>
              <a:t>Herramientas usadas. </a:t>
            </a:r>
          </a:p>
          <a:p>
            <a:r>
              <a:rPr lang="es-ES" dirty="0"/>
              <a:t>Adversidades encontradas. </a:t>
            </a:r>
          </a:p>
          <a:p>
            <a:r>
              <a:rPr lang="es-ES" dirty="0"/>
              <a:t>Resolución de problemas. </a:t>
            </a:r>
          </a:p>
          <a:p>
            <a:r>
              <a:rPr lang="es-ES" dirty="0"/>
              <a:t>Futuros </a:t>
            </a:r>
            <a:r>
              <a:rPr lang="es-ES" dirty="0" err="1"/>
              <a:t>sprints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75440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F7D26C8-96ED-46E3-BD94-C1608C54C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3EEA0A9-F720-41ED-8EBA-2A10A664F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CA516D-A258-4CC7-9F59-3291DCC25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s-ES" sz="3600" dirty="0"/>
              <a:t>INICIO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4A2C23-F05B-42D6-A8F8-13F860BD0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es-ES" sz="1600" dirty="0"/>
              <a:t> </a:t>
            </a:r>
            <a:r>
              <a:rPr lang="es-ES" sz="1600" b="1" dirty="0" err="1"/>
              <a:t>Diet</a:t>
            </a:r>
            <a:r>
              <a:rPr lang="es-ES" sz="1600" b="1" dirty="0"/>
              <a:t> U </a:t>
            </a:r>
            <a:r>
              <a:rPr lang="es-ES" sz="1600" dirty="0"/>
              <a:t>surge de la necesidad de querer conseguir nuestro objetivos con una dieta personalizada para los usuarios.</a:t>
            </a: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03B27569-6089-4DC0-93E0-F3F6E1E93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Un grupo de personas sentadas frente a una mesa con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AD63BB9C-FAC8-45FB-8521-FC5C7543F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403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896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n 4" descr="Escala de tiempo&#10;&#10;Descripción generada automáticamente">
            <a:extLst>
              <a:ext uri="{FF2B5EF4-FFF2-40B4-BE49-F238E27FC236}">
                <a16:creationId xmlns:a16="http://schemas.microsoft.com/office/drawing/2014/main" id="{6625E57D-8F2A-4540-AFF0-5B4C3EF33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30" b="18065"/>
          <a:stretch/>
        </p:blipFill>
        <p:spPr>
          <a:xfrm>
            <a:off x="-1" y="0"/>
            <a:ext cx="12192001" cy="4543472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AFB83730-58A8-42CA-90B3-5D5D2D1B0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450408-84B9-4B3C-9A9B-4E8701467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ORGANIZACIÓN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62037A-167F-4009-8048-8C788A09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594110"/>
            <a:ext cx="10572000" cy="4330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Nuestro equipo se ha organizado en base a una metodología Scrum. </a:t>
            </a:r>
          </a:p>
        </p:txBody>
      </p:sp>
    </p:spTree>
    <p:extLst>
      <p:ext uri="{BB962C8B-B14F-4D97-AF65-F5344CB8AC3E}">
        <p14:creationId xmlns:p14="http://schemas.microsoft.com/office/powerpoint/2010/main" val="30642803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514927-2328-4980-837F-3BFC58D0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s-ES" sz="3200">
                <a:solidFill>
                  <a:srgbClr val="FFFFFF"/>
                </a:solidFill>
              </a:rPr>
              <a:t>MOCK UP</a:t>
            </a:r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50F8ADE4-2691-4EE5-95F5-F914FFBD1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61" y="769460"/>
            <a:ext cx="6612856" cy="495964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EC0A8D-6A48-4AA4-8C55-502E8B9BF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749" y="2024743"/>
            <a:ext cx="3575737" cy="4016619"/>
          </a:xfrm>
        </p:spPr>
        <p:txBody>
          <a:bodyPr>
            <a:normAutofit/>
          </a:bodyPr>
          <a:lstStyle/>
          <a:p>
            <a:r>
              <a:rPr lang="es-ES" sz="1600">
                <a:solidFill>
                  <a:srgbClr val="FFFFFF"/>
                </a:solidFill>
              </a:rPr>
              <a:t>El diseño previo que realizamos al principio sufrió una serie de cambios por cambios en la aplicación.</a:t>
            </a:r>
          </a:p>
        </p:txBody>
      </p:sp>
    </p:spTree>
    <p:extLst>
      <p:ext uri="{BB962C8B-B14F-4D97-AF65-F5344CB8AC3E}">
        <p14:creationId xmlns:p14="http://schemas.microsoft.com/office/powerpoint/2010/main" val="318402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336D4B-F9C3-4167-9191-8DA896C80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069BF0B4-2BF1-40F2-8D8E-9CFCED97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193D3B-E2A6-418F-9C22-8A9F6ADBBF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513" y="5176569"/>
            <a:ext cx="4589009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MOCK UP INICIAL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3BB455-F598-4671-B226-946B488DA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565" y="5871397"/>
            <a:ext cx="10572000" cy="434974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En este </a:t>
            </a:r>
            <a:r>
              <a:rPr lang="es-ES" dirty="0" err="1">
                <a:solidFill>
                  <a:schemeClr val="bg1"/>
                </a:solidFill>
              </a:rPr>
              <a:t>mock</a:t>
            </a:r>
            <a:r>
              <a:rPr lang="es-ES" dirty="0">
                <a:solidFill>
                  <a:schemeClr val="bg1"/>
                </a:solidFill>
              </a:rPr>
              <a:t> up lo hicimos con una idea de la aplicación muy ambigua.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70161231-4FC4-4037-897D-CA9C5C387196}"/>
              </a:ext>
            </a:extLst>
          </p:cNvPr>
          <p:cNvGrpSpPr/>
          <p:nvPr/>
        </p:nvGrpSpPr>
        <p:grpSpPr>
          <a:xfrm>
            <a:off x="514351" y="514350"/>
            <a:ext cx="9737795" cy="3930940"/>
            <a:chOff x="-9104" y="-7099"/>
            <a:chExt cx="12224767" cy="4904527"/>
          </a:xfrm>
        </p:grpSpPr>
        <p:pic>
          <p:nvPicPr>
            <p:cNvPr id="13" name="Imagen 12" descr="Texto, Carta&#10;&#10;Descripción generada automáticamente">
              <a:extLst>
                <a:ext uri="{FF2B5EF4-FFF2-40B4-BE49-F238E27FC236}">
                  <a16:creationId xmlns:a16="http://schemas.microsoft.com/office/drawing/2014/main" id="{89201EA2-B3D0-4393-B782-76F2C0DCE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7832" y="-7099"/>
              <a:ext cx="3053916" cy="2456067"/>
            </a:xfrm>
            <a:prstGeom prst="rect">
              <a:avLst/>
            </a:prstGeom>
          </p:spPr>
        </p:pic>
        <p:pic>
          <p:nvPicPr>
            <p:cNvPr id="14" name="Imagen 13" descr="Carta&#10;&#10;Descripción generada automáticamente">
              <a:extLst>
                <a:ext uri="{FF2B5EF4-FFF2-40B4-BE49-F238E27FC236}">
                  <a16:creationId xmlns:a16="http://schemas.microsoft.com/office/drawing/2014/main" id="{D46F5D6C-29D9-49F7-8C44-69CAF6CD9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053917" cy="2449330"/>
            </a:xfrm>
            <a:prstGeom prst="rect">
              <a:avLst/>
            </a:prstGeom>
          </p:spPr>
        </p:pic>
        <p:pic>
          <p:nvPicPr>
            <p:cNvPr id="15" name="Imagen 14" descr="Diagrama, Carta&#10;&#10;Descripción generada automáticamente">
              <a:extLst>
                <a:ext uri="{FF2B5EF4-FFF2-40B4-BE49-F238E27FC236}">
                  <a16:creationId xmlns:a16="http://schemas.microsoft.com/office/drawing/2014/main" id="{36F73956-2FCA-4DD5-BB6B-052600F73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3917" y="-363"/>
              <a:ext cx="3053916" cy="2449331"/>
            </a:xfrm>
            <a:prstGeom prst="rect">
              <a:avLst/>
            </a:prstGeom>
          </p:spPr>
        </p:pic>
        <p:pic>
          <p:nvPicPr>
            <p:cNvPr id="16" name="Imagen 15" descr="Pizarra&#10;&#10;Descripción generada automáticamente">
              <a:extLst>
                <a:ext uri="{FF2B5EF4-FFF2-40B4-BE49-F238E27FC236}">
                  <a16:creationId xmlns:a16="http://schemas.microsoft.com/office/drawing/2014/main" id="{AC7338A6-265F-47BF-9593-665F97E47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1748" y="-7099"/>
              <a:ext cx="3053915" cy="2456067"/>
            </a:xfrm>
            <a:prstGeom prst="rect">
              <a:avLst/>
            </a:prstGeom>
          </p:spPr>
        </p:pic>
        <p:pic>
          <p:nvPicPr>
            <p:cNvPr id="17" name="Imagen 16" descr="Imagen que contiene Tabla&#10;&#10;Descripción generada automáticamente">
              <a:extLst>
                <a:ext uri="{FF2B5EF4-FFF2-40B4-BE49-F238E27FC236}">
                  <a16:creationId xmlns:a16="http://schemas.microsoft.com/office/drawing/2014/main" id="{721A7024-39A5-4EE1-B474-BAEEB1B56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4169" y="2441361"/>
              <a:ext cx="3051189" cy="2454003"/>
            </a:xfrm>
            <a:prstGeom prst="rect">
              <a:avLst/>
            </a:prstGeom>
          </p:spPr>
        </p:pic>
        <p:pic>
          <p:nvPicPr>
            <p:cNvPr id="20" name="Imagen 19" descr="Texto, Carta&#10;&#10;Descripción generada automáticamente">
              <a:extLst>
                <a:ext uri="{FF2B5EF4-FFF2-40B4-BE49-F238E27FC236}">
                  <a16:creationId xmlns:a16="http://schemas.microsoft.com/office/drawing/2014/main" id="{9C02AE53-9F77-4C41-BFE7-385CF369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35357" y="2450460"/>
              <a:ext cx="3053916" cy="2446968"/>
            </a:xfrm>
            <a:prstGeom prst="rect">
              <a:avLst/>
            </a:prstGeom>
          </p:spPr>
        </p:pic>
        <p:pic>
          <p:nvPicPr>
            <p:cNvPr id="22" name="Imagen 21" descr="Diagrama&#10;&#10;Descripción generada automáticamente">
              <a:extLst>
                <a:ext uri="{FF2B5EF4-FFF2-40B4-BE49-F238E27FC236}">
                  <a16:creationId xmlns:a16="http://schemas.microsoft.com/office/drawing/2014/main" id="{A27C9498-0DB9-48B3-B3F5-847DFF9C3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9104" y="2443723"/>
              <a:ext cx="3053915" cy="2449330"/>
            </a:xfrm>
            <a:prstGeom prst="rect">
              <a:avLst/>
            </a:prstGeom>
          </p:spPr>
        </p:pic>
        <p:pic>
          <p:nvPicPr>
            <p:cNvPr id="24" name="Imagen 23" descr="Texto, Carta&#10;&#10;Descripción generada automáticamente">
              <a:extLst>
                <a:ext uri="{FF2B5EF4-FFF2-40B4-BE49-F238E27FC236}">
                  <a16:creationId xmlns:a16="http://schemas.microsoft.com/office/drawing/2014/main" id="{D782FD7B-0056-4231-B075-2D9526E27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44811" y="2441361"/>
              <a:ext cx="3051189" cy="2449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8147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A0C3AC-2A72-484B-B07D-F2CC519F1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986477EF-3991-4D07-9F11-9E887C340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B2288C-62C0-4A0E-926C-54439CEA2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75" y="471505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dirty="0"/>
              <a:t>MOCK UP FINAL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16350C-6CAD-4944-A39C-BBB300954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3325" y="4299902"/>
            <a:ext cx="10705348" cy="3580281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Wingdings 2" charset="2"/>
              <a:buChar char=""/>
            </a:pPr>
            <a:r>
              <a:rPr lang="en-US" dirty="0">
                <a:solidFill>
                  <a:schemeClr val="bg1"/>
                </a:solidFill>
              </a:rPr>
              <a:t>Con una idea </a:t>
            </a:r>
            <a:r>
              <a:rPr lang="en-US" dirty="0" err="1">
                <a:solidFill>
                  <a:schemeClr val="bg1"/>
                </a:solidFill>
              </a:rPr>
              <a:t>más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clara</a:t>
            </a:r>
            <a:r>
              <a:rPr lang="en-US" dirty="0">
                <a:solidFill>
                  <a:schemeClr val="bg1"/>
                </a:solidFill>
              </a:rPr>
              <a:t> de lo que </a:t>
            </a:r>
            <a:r>
              <a:rPr lang="en-US" dirty="0" err="1">
                <a:solidFill>
                  <a:schemeClr val="bg1"/>
                </a:solidFill>
              </a:rPr>
              <a:t>queríamos</a:t>
            </a:r>
            <a:r>
              <a:rPr lang="en-US" dirty="0">
                <a:solidFill>
                  <a:schemeClr val="bg1"/>
                </a:solidFill>
              </a:rPr>
              <a:t> y la paleta de </a:t>
            </a:r>
            <a:r>
              <a:rPr lang="en-US" dirty="0" err="1">
                <a:solidFill>
                  <a:schemeClr val="bg1"/>
                </a:solidFill>
              </a:rPr>
              <a:t>colores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realizamos</a:t>
            </a:r>
            <a:r>
              <a:rPr lang="en-US" dirty="0">
                <a:solidFill>
                  <a:schemeClr val="bg1"/>
                </a:solidFill>
              </a:rPr>
              <a:t> la idea final</a:t>
            </a:r>
          </a:p>
        </p:txBody>
      </p:sp>
      <p:sp>
        <p:nvSpPr>
          <p:cNvPr id="33" name="Title 3">
            <a:extLst>
              <a:ext uri="{FF2B5EF4-FFF2-40B4-BE49-F238E27FC236}">
                <a16:creationId xmlns:a16="http://schemas.microsoft.com/office/drawing/2014/main" id="{EDA40B90-E281-4108-8CC2-959D5F950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000" y="5154307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F1F0343-0F44-4F04-B5CB-56D03B051F47}"/>
              </a:ext>
            </a:extLst>
          </p:cNvPr>
          <p:cNvGrpSpPr/>
          <p:nvPr/>
        </p:nvGrpSpPr>
        <p:grpSpPr>
          <a:xfrm>
            <a:off x="1" y="0"/>
            <a:ext cx="12192000" cy="4998128"/>
            <a:chOff x="0" y="-975"/>
            <a:chExt cx="12115804" cy="5088902"/>
          </a:xfrm>
        </p:grpSpPr>
        <p:pic>
          <p:nvPicPr>
            <p:cNvPr id="5" name="Imagen 4" descr="Interfaz de usuario gráfica, Aplicación, Sitio web&#10;&#10;Descripción generada automáticamente">
              <a:extLst>
                <a:ext uri="{FF2B5EF4-FFF2-40B4-BE49-F238E27FC236}">
                  <a16:creationId xmlns:a16="http://schemas.microsoft.com/office/drawing/2014/main" id="{8CB71428-A90C-4119-84AA-B7D955F6A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-1"/>
              <a:ext cx="3028949" cy="2562225"/>
            </a:xfrm>
            <a:prstGeom prst="rect">
              <a:avLst/>
            </a:prstGeom>
          </p:spPr>
        </p:pic>
        <p:pic>
          <p:nvPicPr>
            <p:cNvPr id="7" name="Imagen 6" descr="Captura de pantalla de un celular&#10;&#10;Descripción generada automáticamente">
              <a:extLst>
                <a:ext uri="{FF2B5EF4-FFF2-40B4-BE49-F238E27FC236}">
                  <a16:creationId xmlns:a16="http://schemas.microsoft.com/office/drawing/2014/main" id="{C46BF319-3488-4E4D-B0CD-C1AE04D00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8952" y="-1"/>
              <a:ext cx="3028950" cy="2563200"/>
            </a:xfrm>
            <a:prstGeom prst="rect">
              <a:avLst/>
            </a:prstGeom>
          </p:spPr>
        </p:pic>
        <p:pic>
          <p:nvPicPr>
            <p:cNvPr id="9" name="Imagen 8" descr="Interfaz de usuario gráfica&#10;&#10;Descripción generada automáticamente">
              <a:extLst>
                <a:ext uri="{FF2B5EF4-FFF2-40B4-BE49-F238E27FC236}">
                  <a16:creationId xmlns:a16="http://schemas.microsoft.com/office/drawing/2014/main" id="{CE70D226-44AF-4642-A4F0-FEC96A07E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57902" y="-1"/>
              <a:ext cx="3028952" cy="2562225"/>
            </a:xfrm>
            <a:prstGeom prst="rect">
              <a:avLst/>
            </a:prstGeom>
          </p:spPr>
        </p:pic>
        <p:pic>
          <p:nvPicPr>
            <p:cNvPr id="11" name="Imagen 10" descr="Imagen que contiene Interfaz de usuario gráfica&#10;&#10;Descripción generada automáticamente">
              <a:extLst>
                <a:ext uri="{FF2B5EF4-FFF2-40B4-BE49-F238E27FC236}">
                  <a16:creationId xmlns:a16="http://schemas.microsoft.com/office/drawing/2014/main" id="{871A8837-B5B9-45A2-AF97-A85D18122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86854" y="-975"/>
              <a:ext cx="3028950" cy="2544451"/>
            </a:xfrm>
            <a:prstGeom prst="rect">
              <a:avLst/>
            </a:prstGeom>
          </p:spPr>
        </p:pic>
        <p:pic>
          <p:nvPicPr>
            <p:cNvPr id="13" name="Imagen 12" descr="Interfaz de usuario gráfica, Sitio web&#10;&#10;Descripción generada automáticamente">
              <a:extLst>
                <a:ext uri="{FF2B5EF4-FFF2-40B4-BE49-F238E27FC236}">
                  <a16:creationId xmlns:a16="http://schemas.microsoft.com/office/drawing/2014/main" id="{43D66966-28AE-4BB5-BF3B-BCA68D0DC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2543476"/>
              <a:ext cx="3028949" cy="2544451"/>
            </a:xfrm>
            <a:prstGeom prst="rect">
              <a:avLst/>
            </a:prstGeom>
          </p:spPr>
        </p:pic>
        <p:pic>
          <p:nvPicPr>
            <p:cNvPr id="15" name="Imagen 14" descr="Interfaz de usuario gráfica, Aplicación, Sitio web&#10;&#10;Descripción generada automáticamente">
              <a:extLst>
                <a:ext uri="{FF2B5EF4-FFF2-40B4-BE49-F238E27FC236}">
                  <a16:creationId xmlns:a16="http://schemas.microsoft.com/office/drawing/2014/main" id="{0C5D3911-1922-4F60-9881-6DDB5F378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28950" y="2567185"/>
              <a:ext cx="3028948" cy="2514301"/>
            </a:xfrm>
            <a:prstGeom prst="rect">
              <a:avLst/>
            </a:prstGeom>
          </p:spPr>
        </p:pic>
        <p:pic>
          <p:nvPicPr>
            <p:cNvPr id="17" name="Imagen 16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9FEB5168-EF18-42C1-9CE3-017BC8E75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57899" y="2567185"/>
              <a:ext cx="3028948" cy="2514301"/>
            </a:xfrm>
            <a:prstGeom prst="rect">
              <a:avLst/>
            </a:prstGeom>
          </p:spPr>
        </p:pic>
        <p:pic>
          <p:nvPicPr>
            <p:cNvPr id="19" name="Imagen 18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DF67FCFF-B8CA-4D7A-A56D-AC6B636AB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86845" y="2562225"/>
              <a:ext cx="3028948" cy="25241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5971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E2DD4A6-DC96-421E-9E1C-7CD0D268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-9832" y="4525094"/>
            <a:ext cx="12203151" cy="2344057"/>
            <a:chOff x="0" y="4525094"/>
            <a:chExt cx="12203151" cy="2344057"/>
          </a:xfrm>
        </p:grpSpPr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5E6BB74D-E85C-4CCB-90CE-024600640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52808592-600C-4349-9F27-EC36C0BA4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B5E00D3B-1E29-4E11-BCD3-8E3A56F4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25FCF48-1B81-400A-95C8-7F30704C5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817533"/>
            <a:ext cx="10572000" cy="779529"/>
          </a:xfrm>
          <a:effectLst/>
        </p:spPr>
        <p:txBody>
          <a:bodyPr>
            <a:norm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EL LOGO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75BDEC-15BB-463F-9062-C0EE82380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94110"/>
            <a:ext cx="10572000" cy="434974"/>
          </a:xfrm>
          <a:effectLst/>
        </p:spPr>
        <p:txBody>
          <a:bodyPr>
            <a:normAutofit/>
          </a:bodyPr>
          <a:lstStyle/>
          <a:p>
            <a:r>
              <a:rPr lang="es-ES" dirty="0"/>
              <a:t>Esta es la evolución del logo desde que lo hicimos hasta la elección final. </a:t>
            </a: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D397F768-50D2-4386-AFA2-18CB03D62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34" y="1439362"/>
            <a:ext cx="3531576" cy="200416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9" name="Imagen 8" descr="Imagen que contiene dibujo, señal, reloj&#10;&#10;Descripción generada automáticamente">
            <a:extLst>
              <a:ext uri="{FF2B5EF4-FFF2-40B4-BE49-F238E27FC236}">
                <a16:creationId xmlns:a16="http://schemas.microsoft.com/office/drawing/2014/main" id="{9F15F81C-C007-4609-8C74-C549856EE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424" y="1907190"/>
            <a:ext cx="3531576" cy="116541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7" name="Imagen 6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54713551-194E-464D-97FA-331DD8D6B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611" y="1897527"/>
            <a:ext cx="3531576" cy="116541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8B9ADD2F-D943-4774-8BC0-F430C78CC084}"/>
              </a:ext>
            </a:extLst>
          </p:cNvPr>
          <p:cNvSpPr/>
          <p:nvPr/>
        </p:nvSpPr>
        <p:spPr>
          <a:xfrm>
            <a:off x="3604335" y="2232087"/>
            <a:ext cx="1003176" cy="64954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8EECC10F-9E35-482D-9461-F7D647959357}"/>
              </a:ext>
            </a:extLst>
          </p:cNvPr>
          <p:cNvSpPr/>
          <p:nvPr/>
        </p:nvSpPr>
        <p:spPr>
          <a:xfrm>
            <a:off x="7863741" y="2165129"/>
            <a:ext cx="1003176" cy="64954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8789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A2B51-07B9-4386-B2B3-5F077836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NOMBRE DE LA APLICACIÓN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EF7795-5AB4-41F4-A75F-1E3C61B67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3905688" cy="3636511"/>
          </a:xfrm>
        </p:spPr>
        <p:txBody>
          <a:bodyPr/>
          <a:lstStyle/>
          <a:p>
            <a:r>
              <a:rPr lang="es-ES" dirty="0"/>
              <a:t>Decidimos poner este nombre porque, básicamente nuestra aplicación se basa en generar dietas y, lo que más llama la atención es la ``U´´.</a:t>
            </a:r>
          </a:p>
        </p:txBody>
      </p:sp>
      <p:pic>
        <p:nvPicPr>
          <p:cNvPr id="5" name="Imagen 4" descr="Imagen que contiene dibujo, señal, reloj&#10;&#10;Descripción generada automáticamente">
            <a:extLst>
              <a:ext uri="{FF2B5EF4-FFF2-40B4-BE49-F238E27FC236}">
                <a16:creationId xmlns:a16="http://schemas.microsoft.com/office/drawing/2014/main" id="{08AA6DFE-7A4A-4E50-BA2A-CDB5C73BA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022" y="3131222"/>
            <a:ext cx="6258798" cy="2067213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C7A6E578-B8E1-48FF-9BBC-0C8A36C44238}"/>
              </a:ext>
            </a:extLst>
          </p:cNvPr>
          <p:cNvSpPr/>
          <p:nvPr/>
        </p:nvSpPr>
        <p:spPr>
          <a:xfrm>
            <a:off x="10020300" y="3267075"/>
            <a:ext cx="1266825" cy="1457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AB463A34-C8CB-4F91-B572-511EAA6F93FE}"/>
              </a:ext>
            </a:extLst>
          </p:cNvPr>
          <p:cNvSpPr/>
          <p:nvPr/>
        </p:nvSpPr>
        <p:spPr>
          <a:xfrm rot="18290295">
            <a:off x="9489757" y="2494993"/>
            <a:ext cx="675696" cy="9704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32752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247</TotalTime>
  <Words>343</Words>
  <Application>Microsoft Office PowerPoint</Application>
  <PresentationFormat>Panorámica</PresentationFormat>
  <Paragraphs>56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2" baseType="lpstr">
      <vt:lpstr>Century Gothic</vt:lpstr>
      <vt:lpstr>Wingdings 2</vt:lpstr>
      <vt:lpstr>Citable</vt:lpstr>
      <vt:lpstr>Presentación de PowerPoint</vt:lpstr>
      <vt:lpstr>ÍNDICE</vt:lpstr>
      <vt:lpstr>INICIO DEL PROYECTO</vt:lpstr>
      <vt:lpstr>ORGANIZACIÓN DEL PROYECTO</vt:lpstr>
      <vt:lpstr>MOCK UP</vt:lpstr>
      <vt:lpstr>MOCK UP INICIAL</vt:lpstr>
      <vt:lpstr>MOCK UP FINAL</vt:lpstr>
      <vt:lpstr>EL LOGO</vt:lpstr>
      <vt:lpstr>NOMBRE DE LA APLICACIÓN</vt:lpstr>
      <vt:lpstr>DIAGRAMA UML</vt:lpstr>
      <vt:lpstr>BASE DE DATOS</vt:lpstr>
      <vt:lpstr>MODELO ENTIDAD-RELACIÓN</vt:lpstr>
      <vt:lpstr>VENTAJAS DE LA APLICACIÓN</vt:lpstr>
      <vt:lpstr>TRÍPTICO</vt:lpstr>
      <vt:lpstr>HERRAMIENTAS USADAS</vt:lpstr>
      <vt:lpstr>ADVERSIDADES ENCONTRADAS</vt:lpstr>
      <vt:lpstr>RESOLUCIÓN DE PROBLEMAS</vt:lpstr>
      <vt:lpstr>FUTUROS SPRINTS</vt:lpstr>
      <vt:lpstr>GRACIAS POR VUESTRA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DIET U</dc:title>
  <dc:creator>rafa raga</dc:creator>
  <cp:lastModifiedBy>rafa raga</cp:lastModifiedBy>
  <cp:revision>23</cp:revision>
  <dcterms:created xsi:type="dcterms:W3CDTF">2021-05-20T13:51:20Z</dcterms:created>
  <dcterms:modified xsi:type="dcterms:W3CDTF">2021-05-22T13:17:01Z</dcterms:modified>
</cp:coreProperties>
</file>